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598400" cy="178181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27" d="100"/>
          <a:sy n="27" d="100"/>
        </p:scale>
        <p:origin x="-2100" y="-120"/>
      </p:cViewPr>
      <p:guideLst>
        <p:guide orient="horz" pos="5612"/>
        <p:guide pos="39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44881" y="5535165"/>
            <a:ext cx="10708640" cy="381934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89760" y="10096924"/>
            <a:ext cx="8818880" cy="455351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EF1A-C89D-45D5-AC99-F8A9E2948F1D}" type="datetimeFigureOut">
              <a:rPr lang="ar-IQ" smtClean="0"/>
              <a:pPr/>
              <a:t>22/09/1440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199F-85A9-41E4-8422-C8093D78BE1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EF1A-C89D-45D5-AC99-F8A9E2948F1D}" type="datetimeFigureOut">
              <a:rPr lang="ar-IQ" smtClean="0"/>
              <a:pPr/>
              <a:t>22/09/1440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199F-85A9-41E4-8422-C8093D78BE1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133841" y="713554"/>
            <a:ext cx="2834640" cy="15203129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9921" y="713554"/>
            <a:ext cx="8293947" cy="1520312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EF1A-C89D-45D5-AC99-F8A9E2948F1D}" type="datetimeFigureOut">
              <a:rPr lang="ar-IQ" smtClean="0"/>
              <a:pPr/>
              <a:t>22/09/1440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199F-85A9-41E4-8422-C8093D78BE1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EF1A-C89D-45D5-AC99-F8A9E2948F1D}" type="datetimeFigureOut">
              <a:rPr lang="ar-IQ" smtClean="0"/>
              <a:pPr/>
              <a:t>22/09/1440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199F-85A9-41E4-8422-C8093D78BE1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95188" y="11449783"/>
            <a:ext cx="10708640" cy="3538872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95188" y="7552072"/>
            <a:ext cx="10708640" cy="389770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EF1A-C89D-45D5-AC99-F8A9E2948F1D}" type="datetimeFigureOut">
              <a:rPr lang="ar-IQ" smtClean="0"/>
              <a:pPr/>
              <a:t>22/09/1440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199F-85A9-41E4-8422-C8093D78BE1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9921" y="4157560"/>
            <a:ext cx="5564293" cy="117591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404188" y="4157560"/>
            <a:ext cx="5564293" cy="117591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EF1A-C89D-45D5-AC99-F8A9E2948F1D}" type="datetimeFigureOut">
              <a:rPr lang="ar-IQ" smtClean="0"/>
              <a:pPr/>
              <a:t>22/09/1440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199F-85A9-41E4-8422-C8093D78BE1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921" y="3988452"/>
            <a:ext cx="5566481" cy="16621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921" y="5650648"/>
            <a:ext cx="5566481" cy="102660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399813" y="3988452"/>
            <a:ext cx="5568668" cy="16621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399813" y="5650648"/>
            <a:ext cx="5568668" cy="102660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EF1A-C89D-45D5-AC99-F8A9E2948F1D}" type="datetimeFigureOut">
              <a:rPr lang="ar-IQ" smtClean="0"/>
              <a:pPr/>
              <a:t>22/09/1440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199F-85A9-41E4-8422-C8093D78BE1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EF1A-C89D-45D5-AC99-F8A9E2948F1D}" type="datetimeFigureOut">
              <a:rPr lang="ar-IQ" smtClean="0"/>
              <a:pPr/>
              <a:t>22/09/1440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199F-85A9-41E4-8422-C8093D78BE1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EF1A-C89D-45D5-AC99-F8A9E2948F1D}" type="datetimeFigureOut">
              <a:rPr lang="ar-IQ" smtClean="0"/>
              <a:pPr/>
              <a:t>22/09/1440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199F-85A9-41E4-8422-C8093D78BE1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921" y="709425"/>
            <a:ext cx="4144787" cy="301917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925625" y="709429"/>
            <a:ext cx="7042856" cy="152072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921" y="3728607"/>
            <a:ext cx="4144787" cy="121880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EF1A-C89D-45D5-AC99-F8A9E2948F1D}" type="datetimeFigureOut">
              <a:rPr lang="ar-IQ" smtClean="0"/>
              <a:pPr/>
              <a:t>22/09/1440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199F-85A9-41E4-8422-C8093D78BE1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69374" y="12472671"/>
            <a:ext cx="7559040" cy="147247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469374" y="1592080"/>
            <a:ext cx="7559040" cy="106908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469374" y="13945141"/>
            <a:ext cx="7559040" cy="2091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EF1A-C89D-45D5-AC99-F8A9E2948F1D}" type="datetimeFigureOut">
              <a:rPr lang="ar-IQ" smtClean="0"/>
              <a:pPr/>
              <a:t>22/09/1440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199F-85A9-41E4-8422-C8093D78BE1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9920" y="713551"/>
            <a:ext cx="11338560" cy="296968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920" y="4157560"/>
            <a:ext cx="11338560" cy="1175912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9028854" y="16514743"/>
            <a:ext cx="2939627" cy="948649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FEF1A-C89D-45D5-AC99-F8A9E2948F1D}" type="datetimeFigureOut">
              <a:rPr lang="ar-IQ" smtClean="0"/>
              <a:pPr/>
              <a:t>22/09/1440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304454" y="16514743"/>
            <a:ext cx="3989493" cy="948649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9921" y="16514743"/>
            <a:ext cx="2939627" cy="948649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C199F-85A9-41E4-8422-C8093D78BE10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-0002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-0003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-0004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-0005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-0006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-0007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-0008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-0009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مخصص</PresentationFormat>
  <Paragraphs>0</Paragraphs>
  <Slides>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</vt:vector>
  </TitlesOfParts>
  <Company>By DR.Ahmed Saker 2o1O  ;)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Imad</dc:creator>
  <cp:lastModifiedBy>Imad</cp:lastModifiedBy>
  <cp:revision>3</cp:revision>
  <dcterms:created xsi:type="dcterms:W3CDTF">2019-05-26T03:04:00Z</dcterms:created>
  <dcterms:modified xsi:type="dcterms:W3CDTF">2019-05-26T03:11:22Z</dcterms:modified>
</cp:coreProperties>
</file>